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1" r:id="rId5"/>
    <p:sldId id="262" r:id="rId6"/>
    <p:sldId id="266" r:id="rId7"/>
    <p:sldId id="268" r:id="rId8"/>
    <p:sldId id="269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6BF-15DC-4014-B80D-B413F1C455F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6BF-15DC-4014-B80D-B413F1C455F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6BF-15DC-4014-B80D-B413F1C455F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6BF-15DC-4014-B80D-B413F1C455F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6BF-15DC-4014-B80D-B413F1C455F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6BF-15DC-4014-B80D-B413F1C455F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6BF-15DC-4014-B80D-B413F1C455F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6BF-15DC-4014-B80D-B413F1C455F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6BF-15DC-4014-B80D-B413F1C455F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6BF-15DC-4014-B80D-B413F1C455F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6BF-15DC-4014-B80D-B413F1C455F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D4B6BF-15DC-4014-B80D-B413F1C455F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Baveuse" pitchFamily="2" charset="0"/>
              </a:rPr>
              <a:t>Graph of the Week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ungsuh" pitchFamily="18" charset="-127"/>
                <a:ea typeface="Gungsuh" pitchFamily="18" charset="-127"/>
              </a:rPr>
              <a:t>How to read, understand, and analyze real world data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assignment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Due MONDAY, August 24 2020: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Think of something that interests you (i.e. music, movies</a:t>
            </a:r>
            <a:r>
              <a:rPr lang="en-US"/>
              <a:t>, baseball</a:t>
            </a:r>
            <a:r>
              <a:rPr lang="en-US" dirty="0"/>
              <a:t>, skateboarding, gaming, law enforcement, cats, art, reading, soccer, etc.)</a:t>
            </a:r>
          </a:p>
          <a:p>
            <a:pPr marL="514350" indent="-514350">
              <a:buAutoNum type="arabicPeriod"/>
            </a:pPr>
            <a:r>
              <a:rPr lang="en-US" dirty="0"/>
              <a:t>In a newspaper, magazine, or website, find a graph that shows a statistical graph on your interest. (it can be a line graph, pie chart, bar graph, etc)</a:t>
            </a:r>
          </a:p>
          <a:p>
            <a:pPr marL="514350" indent="-514350">
              <a:buAutoNum type="arabicPeriod"/>
            </a:pPr>
            <a:r>
              <a:rPr lang="en-US" dirty="0"/>
              <a:t>Be sure to choose a graph that is detailed and easy to understand and read.</a:t>
            </a:r>
          </a:p>
          <a:p>
            <a:pPr marL="514350" indent="-514350">
              <a:buAutoNum type="arabicPeriod"/>
            </a:pPr>
            <a:r>
              <a:rPr lang="en-US" dirty="0"/>
              <a:t>Print out your graph (do not write about it just yet!) and turn it in with your name and period on it.</a:t>
            </a: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Describe in your own words what you think is happening in the graph below.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76400" y="2286000"/>
            <a:ext cx="7004973" cy="2790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000" y="54864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information do you think we need to understand this graph better?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Does this help?</a:t>
            </a:r>
            <a:br>
              <a:rPr lang="en-US" dirty="0"/>
            </a:br>
            <a:r>
              <a:rPr lang="en-US" dirty="0"/>
              <a:t>What could the x-axis represent? What could the y-axis represent?</a:t>
            </a:r>
          </a:p>
        </p:txBody>
      </p:sp>
      <p:pic>
        <p:nvPicPr>
          <p:cNvPr id="4" name="Content Placeholder 3" descr="TEEN_BIRTHS.sff_s640x549-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438400"/>
            <a:ext cx="7334706" cy="2731241"/>
          </a:xfrm>
        </p:spPr>
      </p:pic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this help…?</a:t>
            </a:r>
          </a:p>
        </p:txBody>
      </p:sp>
      <p:pic>
        <p:nvPicPr>
          <p:cNvPr id="9" name="Content Placeholder 8" descr="PewResearchCenter-US-Teens-Top-Social-Platforms-June2018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447800"/>
            <a:ext cx="5867400" cy="2184857"/>
          </a:xfrm>
        </p:spPr>
      </p:pic>
      <p:pic>
        <p:nvPicPr>
          <p:cNvPr id="10" name="Content Placeholder 9" descr="cell phon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971800" y="4038600"/>
            <a:ext cx="4267200" cy="1899347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we have enough information now to figure out what this graph is about?</a:t>
            </a:r>
          </a:p>
        </p:txBody>
      </p:sp>
      <p:pic>
        <p:nvPicPr>
          <p:cNvPr id="7" name="Content Placeholder 6" descr="TEEN_BIRTHS.sff_s640x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133600"/>
            <a:ext cx="6342791" cy="3520249"/>
          </a:xfrm>
          <a:ln>
            <a:solidFill>
              <a:srgbClr val="C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81000" y="1981200"/>
            <a:ext cx="16764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We need a TITLE or HEADING for the graph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038600"/>
            <a:ext cx="1600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What the numbers along the y-axis mean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43800" y="5638800"/>
            <a:ext cx="16002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 A quantity </a:t>
            </a:r>
            <a:r>
              <a:rPr lang="en-US" dirty="0"/>
              <a:t>along the x-axis </a:t>
            </a:r>
          </a:p>
        </p:txBody>
      </p:sp>
      <p:sp>
        <p:nvSpPr>
          <p:cNvPr id="14" name="Oval 13"/>
          <p:cNvSpPr/>
          <p:nvPr/>
        </p:nvSpPr>
        <p:spPr>
          <a:xfrm>
            <a:off x="2133600" y="4724400"/>
            <a:ext cx="58674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57400" y="2514600"/>
            <a:ext cx="609600" cy="2971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dirty="0"/>
            </a:br>
            <a:r>
              <a:rPr lang="en-US" sz="2800" dirty="0"/>
              <a:t>What do you think the top social media platform might be in 2025? Do you think there will be an upward or downward trend? Why? Discuss in your groups for 2-3 minutes.</a:t>
            </a:r>
          </a:p>
        </p:txBody>
      </p:sp>
      <p:pic>
        <p:nvPicPr>
          <p:cNvPr id="4" name="Content Placeholder 3" descr="TEEN_BIRTHS.sff_s640x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209800"/>
            <a:ext cx="7414054" cy="4114800"/>
          </a:xfrm>
        </p:spPr>
      </p:pic>
    </p:spTree>
  </p:cSld>
  <p:clrMapOvr>
    <a:masterClrMapping/>
  </p:clrMapOvr>
  <p:transition spd="slow">
    <p:pull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another graph…</a:t>
            </a:r>
          </a:p>
        </p:txBody>
      </p:sp>
      <p:pic>
        <p:nvPicPr>
          <p:cNvPr id="1026" name="Picture 2" descr="Image result for age of marriage in the u.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1572260"/>
            <a:ext cx="4343400" cy="42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	</a:t>
            </a:r>
            <a:br>
              <a:rPr lang="en-US" sz="2800" dirty="0"/>
            </a:br>
            <a:r>
              <a:rPr lang="en-US" sz="2800" dirty="0"/>
              <a:t>	What is the topic of the graph?</a:t>
            </a:r>
            <a:br>
              <a:rPr lang="en-US" sz="2800" dirty="0"/>
            </a:br>
            <a:r>
              <a:rPr lang="en-US" sz="2800" dirty="0"/>
              <a:t>	What do the x- and y-axis represent?</a:t>
            </a:r>
            <a:br>
              <a:rPr lang="en-US" sz="2800" dirty="0"/>
            </a:br>
            <a:r>
              <a:rPr lang="en-US" sz="2800" dirty="0"/>
              <a:t>	What observations can you make about the 	graph?</a:t>
            </a:r>
            <a:br>
              <a:rPr lang="en-US" sz="2800" dirty="0"/>
            </a:br>
            <a:r>
              <a:rPr lang="en-US" sz="2800" dirty="0"/>
              <a:t>	What do you predict will be the average age of 	marriage in 10 years?</a:t>
            </a:r>
          </a:p>
        </p:txBody>
      </p:sp>
      <p:pic>
        <p:nvPicPr>
          <p:cNvPr id="2050" name="Picture 2" descr="Image result for age of marriage in the u.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0" y="2667000"/>
            <a:ext cx="390525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iteraturereviewhq.com/wp-content/uploads/2011/12/literature_review_how_to_wr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90800"/>
            <a:ext cx="4876800" cy="325503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533400"/>
            <a:ext cx="7315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Let’s Write!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2400" dirty="0"/>
              <a:t>Write a few complete sentences that describe what the graph is telling you.</a:t>
            </a:r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874</TotalTime>
  <Words>336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Gungsuh</vt:lpstr>
      <vt:lpstr>Baveuse</vt:lpstr>
      <vt:lpstr>Gill Sans MT</vt:lpstr>
      <vt:lpstr>Verdana</vt:lpstr>
      <vt:lpstr>Wingdings 2</vt:lpstr>
      <vt:lpstr>Solstice</vt:lpstr>
      <vt:lpstr>Graph of the Week</vt:lpstr>
      <vt:lpstr> Describe in your own words what you think is happening in the graph below.</vt:lpstr>
      <vt:lpstr> Does this help? What could the x-axis represent? What could the y-axis represent?</vt:lpstr>
      <vt:lpstr>Will this help…?</vt:lpstr>
      <vt:lpstr>Do we have enough information now to figure out what this graph is about?</vt:lpstr>
      <vt:lpstr> What do you think the top social media platform might be in 2025? Do you think there will be an upward or downward trend? Why? Discuss in your groups for 2-3 minutes.</vt:lpstr>
      <vt:lpstr>Let’s try another graph…</vt:lpstr>
      <vt:lpstr>   What is the topic of the graph?  What do the x- and y-axis represent?  What observations can you make about the  graph?  What do you predict will be the average age of  marriage in 10 years?</vt:lpstr>
      <vt:lpstr>PowerPoint Presentation</vt:lpstr>
      <vt:lpstr>HW assignment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of the Week</dc:title>
  <dc:creator>kelly johlic</dc:creator>
  <cp:lastModifiedBy>19499</cp:lastModifiedBy>
  <cp:revision>79</cp:revision>
  <dcterms:created xsi:type="dcterms:W3CDTF">2013-08-24T20:13:22Z</dcterms:created>
  <dcterms:modified xsi:type="dcterms:W3CDTF">2020-07-21T23:01:20Z</dcterms:modified>
</cp:coreProperties>
</file>